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92" r:id="rId3"/>
    <p:sldId id="276" r:id="rId4"/>
    <p:sldId id="277" r:id="rId5"/>
    <p:sldId id="278" r:id="rId6"/>
    <p:sldId id="279" r:id="rId7"/>
    <p:sldId id="280" r:id="rId8"/>
    <p:sldId id="290" r:id="rId9"/>
    <p:sldId id="291" r:id="rId10"/>
    <p:sldId id="293" r:id="rId11"/>
    <p:sldId id="294" r:id="rId12"/>
    <p:sldId id="295" r:id="rId13"/>
    <p:sldId id="296" r:id="rId14"/>
    <p:sldId id="297" r:id="rId15"/>
    <p:sldId id="29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6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1F9C6-E243-4A27-989E-6A18BA5D1B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3E7691-9A6F-42FD-ADB0-9F1AD658F0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0313A-4C5A-4220-9925-BC1397772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B35C1-C7A7-4C34-85CD-A66783E9BCA2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32B7D-A8F0-4755-A0AB-9AF6DC668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881DF-B86C-429C-9B1D-CE9AB25FC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28E3D-19DB-4EDD-A785-87D8CA599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438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7ED7D-848E-4E62-AB5B-6C8732DEC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616E0F-ACA2-41AE-B567-7E93E01DB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C4DBD-7678-407E-B493-687F64B41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B35C1-C7A7-4C34-85CD-A66783E9BCA2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536E7-1CC7-4FE9-94B1-460C12D6E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EF40C-DD28-4739-95A0-6E3A11F7F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28E3D-19DB-4EDD-A785-87D8CA599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427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6F571C-0C39-4C45-9BF5-BE864A740F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6AF65E-1183-4BFC-BFB7-D171BB601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365EB-DCDC-4534-8406-548821FEA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B35C1-C7A7-4C34-85CD-A66783E9BCA2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6F988-1805-4DCD-A9B9-1FF306D9A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D1652-A293-4895-B626-178798560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28E3D-19DB-4EDD-A785-87D8CA599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58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E19EA-30F3-4D1C-93D2-03DB18C5E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0BF30-DBBD-4F45-A246-A59EC90F9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5820A-227F-4266-85AF-F2B78FA9D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B35C1-C7A7-4C34-85CD-A66783E9BCA2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E28F9A-7C92-4D16-801D-EBED55631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F7954-1292-453A-BC3E-D34673811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28E3D-19DB-4EDD-A785-87D8CA599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017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DC7D2-DFFC-44EE-B060-3FC58E0F5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C193B-E156-4616-AB1D-AEEEA9F9F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C8B6F-1156-4197-84EA-499484BE3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B35C1-C7A7-4C34-85CD-A66783E9BCA2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E74E8-6302-4E71-9ACA-265EA4717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49E08-E3BD-44BF-8DFE-9E44214C2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28E3D-19DB-4EDD-A785-87D8CA599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180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B9BF3-4651-47FA-B6FB-885000ABF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8908B-70A5-406E-BDFB-5994D1245B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2A5DB7-E50C-4E0E-B044-EC60411350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72E621-2503-49B6-81AD-35D3B714B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B35C1-C7A7-4C34-85CD-A66783E9BCA2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7AA9AC-DADA-4E89-AFDC-B234E8E7A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6F7EE6-041E-415C-88D5-B49EEA12F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28E3D-19DB-4EDD-A785-87D8CA599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8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DD565-E6D9-4C01-A625-F53AA17E5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A845F-ED12-428A-B77A-D65048572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155565-9943-46EB-AAEB-F4849ACE7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8539CE-B352-4505-8B82-EA86C4F177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55BD89-49EE-4867-895D-33220B2E51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51700E-6978-48B6-A8B4-DBB2DCBD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B35C1-C7A7-4C34-85CD-A66783E9BCA2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A47FE6-754F-4B0D-A7F5-AAB07010F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F65FEF-D3ED-41D5-BEB2-35FC6976B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28E3D-19DB-4EDD-A785-87D8CA599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510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912BD-F2AC-429C-9E9B-BA71352D3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354EF6-400D-45EB-B2EF-6CD590696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B35C1-C7A7-4C34-85CD-A66783E9BCA2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E3A418-1BE5-459D-BA4F-8351BB472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CDCCD5-756F-42CA-ADD0-D44367059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28E3D-19DB-4EDD-A785-87D8CA599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821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3E81D7-A131-463D-8767-25902FFFC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B35C1-C7A7-4C34-85CD-A66783E9BCA2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31B765-1F80-4F68-A53A-37A7427DE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3205F-6FCD-43F1-BD53-82212D11A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28E3D-19DB-4EDD-A785-87D8CA599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7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79EAB-C605-4908-8E5B-987207CF6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FD528-C30A-44CB-A8CD-37B1D8D4D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150A58-4EDA-4A64-BA23-7D567A30E5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DF052F-41B6-45B3-84EB-5F778C2D4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B35C1-C7A7-4C34-85CD-A66783E9BCA2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1A451A-6472-4FAB-9E68-44EF1F37B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4FAB73-7DC3-442A-A730-23C8333A6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28E3D-19DB-4EDD-A785-87D8CA599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00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89C35-61FB-413D-9B1E-753D36FD9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8F27EB-B708-47A6-924C-7054304E92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BAE9E8-32A5-4205-AACF-6E80D08620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7E9573-9EBC-453D-B64D-C9AB153A5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B35C1-C7A7-4C34-85CD-A66783E9BCA2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FA26B-46C3-499E-81BC-F119C31AE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CCAC27-DD11-49D3-B0D5-147AA9429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28E3D-19DB-4EDD-A785-87D8CA599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79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EA72BF-38C1-46B0-A56B-BAAD84AD3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CEC4FF-5016-4C2C-9907-C9BE0A1EB9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1715C-734B-43BB-9284-E90E5802A1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8B35C1-C7A7-4C34-85CD-A66783E9BCA2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521C23-AD00-4914-A2B5-E60B167914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838CE-FED2-48AC-853D-C63502D54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28E3D-19DB-4EDD-A785-87D8CA599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005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A79DB9-BE6E-4940-83AC-7321BEA70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3" t="25072" r="35516" b="28116"/>
          <a:stretch/>
        </p:blipFill>
        <p:spPr>
          <a:xfrm>
            <a:off x="188843" y="139149"/>
            <a:ext cx="7056782" cy="321033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B06FB7-93CE-4850-B53B-79EE62A223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12" t="24783" r="35435" b="36812"/>
          <a:stretch/>
        </p:blipFill>
        <p:spPr>
          <a:xfrm>
            <a:off x="188843" y="3508513"/>
            <a:ext cx="6748669" cy="263387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4420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C3F8CD-7805-465C-A2B5-E06881E58E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8" t="16666" r="49375" b="6377"/>
          <a:stretch/>
        </p:blipFill>
        <p:spPr>
          <a:xfrm>
            <a:off x="298173" y="387623"/>
            <a:ext cx="6964860" cy="6072809"/>
          </a:xfrm>
          <a:prstGeom prst="rect">
            <a:avLst/>
          </a:prstGeom>
          <a:ln w="15875"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03EC1F-5C88-4E81-900E-5B3E883F67CA}"/>
              </a:ext>
            </a:extLst>
          </p:cNvPr>
          <p:cNvSpPr/>
          <p:nvPr/>
        </p:nvSpPr>
        <p:spPr>
          <a:xfrm>
            <a:off x="2703444" y="3230217"/>
            <a:ext cx="3011556" cy="4870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315533-444D-4CA2-9B15-621A7E23782C}"/>
              </a:ext>
            </a:extLst>
          </p:cNvPr>
          <p:cNvSpPr/>
          <p:nvPr/>
        </p:nvSpPr>
        <p:spPr>
          <a:xfrm>
            <a:off x="291550" y="2150168"/>
            <a:ext cx="1370756" cy="3047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65BA5B-8066-4E73-A623-C8796EFD65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4" t="26956" r="70000" b="60703"/>
          <a:stretch/>
        </p:blipFill>
        <p:spPr>
          <a:xfrm>
            <a:off x="2879878" y="337928"/>
            <a:ext cx="5824532" cy="138154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2F1A01-43B6-48D3-9A6B-531EFF442484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1662306" y="1028700"/>
            <a:ext cx="1217572" cy="127386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54BF98E-F08D-46C9-B151-BF865EA9FD53}"/>
              </a:ext>
            </a:extLst>
          </p:cNvPr>
          <p:cNvSpPr/>
          <p:nvPr/>
        </p:nvSpPr>
        <p:spPr>
          <a:xfrm>
            <a:off x="208720" y="238540"/>
            <a:ext cx="8607287" cy="62218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20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675C62-B7A9-472A-935F-A2B980A57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0" t="16667" r="44565" b="26087"/>
          <a:stretch/>
        </p:blipFill>
        <p:spPr>
          <a:xfrm>
            <a:off x="198783" y="188843"/>
            <a:ext cx="8428382" cy="499132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5C401BC-8D5D-48B8-82BD-1E0122A70565}"/>
              </a:ext>
            </a:extLst>
          </p:cNvPr>
          <p:cNvSpPr/>
          <p:nvPr/>
        </p:nvSpPr>
        <p:spPr>
          <a:xfrm>
            <a:off x="2837623" y="4214190"/>
            <a:ext cx="1684681" cy="2385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21E44D-4CA9-4A60-BCF0-492D7E42704B}"/>
              </a:ext>
            </a:extLst>
          </p:cNvPr>
          <p:cNvSpPr/>
          <p:nvPr/>
        </p:nvSpPr>
        <p:spPr>
          <a:xfrm>
            <a:off x="2777988" y="4843669"/>
            <a:ext cx="780221" cy="2385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0363EF-BAEF-4611-8F5A-43F6FC985CA4}"/>
              </a:ext>
            </a:extLst>
          </p:cNvPr>
          <p:cNvSpPr/>
          <p:nvPr/>
        </p:nvSpPr>
        <p:spPr>
          <a:xfrm>
            <a:off x="248479" y="1568504"/>
            <a:ext cx="805070" cy="2602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F94F7D5-7E08-42EB-BC0C-F9D57573709C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1977887" y="2007704"/>
            <a:ext cx="800101" cy="295523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47BCA12-D2C8-4A34-AE6B-C5B8A8494F53}"/>
              </a:ext>
            </a:extLst>
          </p:cNvPr>
          <p:cNvSpPr/>
          <p:nvPr/>
        </p:nvSpPr>
        <p:spPr>
          <a:xfrm>
            <a:off x="198782" y="783313"/>
            <a:ext cx="8428381" cy="12144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4692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228C02-90E5-44ED-9A2F-4BDCDE8A01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5"/>
          <a:stretch/>
        </p:blipFill>
        <p:spPr>
          <a:xfrm>
            <a:off x="238539" y="135032"/>
            <a:ext cx="7458010" cy="644467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93154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4791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9169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8971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138D53-5695-4774-A02B-2C928B09F9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51" r="87609" b="20642"/>
          <a:stretch/>
        </p:blipFill>
        <p:spPr>
          <a:xfrm>
            <a:off x="149087" y="119271"/>
            <a:ext cx="1876950" cy="603305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3075CD-B9A5-4E24-BEB4-F94383D8C33A}"/>
              </a:ext>
            </a:extLst>
          </p:cNvPr>
          <p:cNvSpPr/>
          <p:nvPr/>
        </p:nvSpPr>
        <p:spPr>
          <a:xfrm>
            <a:off x="139149" y="4253952"/>
            <a:ext cx="1480930" cy="3379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010AFF-44EA-4FE7-97DC-A0334FCE63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40" t="3230" r="25571" b="36273"/>
          <a:stretch/>
        </p:blipFill>
        <p:spPr>
          <a:xfrm>
            <a:off x="2110410" y="119269"/>
            <a:ext cx="8693427" cy="489067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E46EBE3-69C0-42AF-9A8C-05BF786F728D}"/>
              </a:ext>
            </a:extLst>
          </p:cNvPr>
          <p:cNvSpPr/>
          <p:nvPr/>
        </p:nvSpPr>
        <p:spPr>
          <a:xfrm>
            <a:off x="2647123" y="2080591"/>
            <a:ext cx="2600739" cy="3379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7DA7D2-83CE-426C-87BE-9F411E606A62}"/>
              </a:ext>
            </a:extLst>
          </p:cNvPr>
          <p:cNvSpPr/>
          <p:nvPr/>
        </p:nvSpPr>
        <p:spPr>
          <a:xfrm>
            <a:off x="139147" y="109330"/>
            <a:ext cx="10674629" cy="60429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8463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042FE1-3967-4A3B-9F89-0BF3C33B9D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4" t="8695" r="34049" b="27101"/>
          <a:stretch/>
        </p:blipFill>
        <p:spPr>
          <a:xfrm>
            <a:off x="119269" y="159026"/>
            <a:ext cx="9889773" cy="547646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560866-445B-4680-85C2-DC8083C2DF11}"/>
              </a:ext>
            </a:extLst>
          </p:cNvPr>
          <p:cNvSpPr/>
          <p:nvPr/>
        </p:nvSpPr>
        <p:spPr>
          <a:xfrm>
            <a:off x="208722" y="1828800"/>
            <a:ext cx="2653748" cy="4273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5585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E2814-8E90-4991-88CC-15E19AD05B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1" t="16667" r="49131" b="12754"/>
          <a:stretch/>
        </p:blipFill>
        <p:spPr>
          <a:xfrm>
            <a:off x="59636" y="129209"/>
            <a:ext cx="6261652" cy="499905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B7FB53-C90B-468F-8CFF-9293231C42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8" t="54493" r="50000" b="5217"/>
          <a:stretch/>
        </p:blipFill>
        <p:spPr>
          <a:xfrm>
            <a:off x="6390862" y="129209"/>
            <a:ext cx="5847522" cy="276307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18DB77-A28C-4779-8826-11254D9FA3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21" t="19275" r="29321" b="23044"/>
          <a:stretch/>
        </p:blipFill>
        <p:spPr>
          <a:xfrm>
            <a:off x="6390863" y="3021495"/>
            <a:ext cx="5847522" cy="369414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97300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5F372C-1DEE-42C3-88AC-06A115B8C5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4" t="19710" r="12853" b="16377"/>
          <a:stretch/>
        </p:blipFill>
        <p:spPr>
          <a:xfrm>
            <a:off x="178904" y="139147"/>
            <a:ext cx="11589026" cy="488133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4494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9A5466-B7D3-4194-9C62-B7E98F9AF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" t="7826" r="70571" b="7826"/>
          <a:stretch/>
        </p:blipFill>
        <p:spPr>
          <a:xfrm>
            <a:off x="87244" y="109329"/>
            <a:ext cx="3295308" cy="541771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DB4C21-9CF0-46F4-BCE9-CA3DB54F9D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8" t="16667" r="24592" b="20869"/>
          <a:stretch/>
        </p:blipFill>
        <p:spPr>
          <a:xfrm>
            <a:off x="3453296" y="109329"/>
            <a:ext cx="8641300" cy="407929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E025359-ED3E-4DBE-B7DF-A645F2D29B24}"/>
              </a:ext>
            </a:extLst>
          </p:cNvPr>
          <p:cNvSpPr/>
          <p:nvPr/>
        </p:nvSpPr>
        <p:spPr>
          <a:xfrm>
            <a:off x="81280" y="99169"/>
            <a:ext cx="12023476" cy="5427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8434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E8907E-6C2A-4CB7-BDC0-BB72F15BD6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5" t="16667" r="45951" b="6232"/>
          <a:stretch/>
        </p:blipFill>
        <p:spPr>
          <a:xfrm>
            <a:off x="188843" y="178904"/>
            <a:ext cx="6490252" cy="528761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6868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52A865-255B-47BD-ACD9-40DC4FB91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5" t="13333" r="788" b="5942"/>
          <a:stretch/>
        </p:blipFill>
        <p:spPr>
          <a:xfrm>
            <a:off x="97734" y="149087"/>
            <a:ext cx="11996532" cy="553609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10482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8762DF-45DC-4921-994D-69CEB91F20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5" t="16667" r="15463" b="19275"/>
          <a:stretch/>
        </p:blipFill>
        <p:spPr>
          <a:xfrm>
            <a:off x="119268" y="119269"/>
            <a:ext cx="10207487" cy="439309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0781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6</cp:revision>
  <dcterms:created xsi:type="dcterms:W3CDTF">2022-06-09T07:50:16Z</dcterms:created>
  <dcterms:modified xsi:type="dcterms:W3CDTF">2022-07-04T17:32:25Z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2022-06-09T07:50:16Z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faa54952-e2bc-4428-a714-edbca1b37e0e</vt:lpwstr>
  </property>
  <property fmtid="{D5CDD505-2E9C-101B-9397-08002B2CF9AE}" pid="8" name="MSIP_Label_19540963-e559-4020-8a90-fe8a502c2801_ContentBits">
    <vt:lpwstr>0</vt:lpwstr>
  </property>
</Properties>
</file>